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3" r:id="rId7"/>
    <p:sldId id="264" r:id="rId8"/>
    <p:sldId id="265" r:id="rId9"/>
    <p:sldId id="266" r:id="rId10"/>
    <p:sldId id="267" r:id="rId11"/>
  </p:sldIdLst>
  <p:sldSz cx="9144000" cy="6858000" type="screen4x3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7" d="100"/>
          <a:sy n="97" d="100"/>
        </p:scale>
        <p:origin x="90" y="3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5AB7-6147-4FFC-8F6F-A295B5E86361}" type="datetimeFigureOut">
              <a:rPr lang="uk-UA" smtClean="0"/>
              <a:t>21.11.2016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F3792-2F38-4880-A30D-1C482D6A4EC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263626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5AB7-6147-4FFC-8F6F-A295B5E86361}" type="datetimeFigureOut">
              <a:rPr lang="uk-UA" smtClean="0"/>
              <a:t>21.11.2016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F3792-2F38-4880-A30D-1C482D6A4EC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77358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5AB7-6147-4FFC-8F6F-A295B5E86361}" type="datetimeFigureOut">
              <a:rPr lang="uk-UA" smtClean="0"/>
              <a:t>21.11.2016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F3792-2F38-4880-A30D-1C482D6A4EC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26792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5AB7-6147-4FFC-8F6F-A295B5E86361}" type="datetimeFigureOut">
              <a:rPr lang="uk-UA" smtClean="0"/>
              <a:t>21.11.2016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F3792-2F38-4880-A30D-1C482D6A4EC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20456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5AB7-6147-4FFC-8F6F-A295B5E86361}" type="datetimeFigureOut">
              <a:rPr lang="uk-UA" smtClean="0"/>
              <a:t>21.11.2016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F3792-2F38-4880-A30D-1C482D6A4EC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57200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5AB7-6147-4FFC-8F6F-A295B5E86361}" type="datetimeFigureOut">
              <a:rPr lang="uk-UA" smtClean="0"/>
              <a:t>21.11.2016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F3792-2F38-4880-A30D-1C482D6A4EC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9757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5AB7-6147-4FFC-8F6F-A295B5E86361}" type="datetimeFigureOut">
              <a:rPr lang="uk-UA" smtClean="0"/>
              <a:t>21.11.2016</a:t>
            </a:fld>
            <a:endParaRPr lang="uk-UA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F3792-2F38-4880-A30D-1C482D6A4EC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21336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5AB7-6147-4FFC-8F6F-A295B5E86361}" type="datetimeFigureOut">
              <a:rPr lang="uk-UA" smtClean="0"/>
              <a:t>21.11.2016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F3792-2F38-4880-A30D-1C482D6A4EC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32817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5AB7-6147-4FFC-8F6F-A295B5E86361}" type="datetimeFigureOut">
              <a:rPr lang="uk-UA" smtClean="0"/>
              <a:t>21.11.2016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F3792-2F38-4880-A30D-1C482D6A4EC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113341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5AB7-6147-4FFC-8F6F-A295B5E86361}" type="datetimeFigureOut">
              <a:rPr lang="uk-UA" smtClean="0"/>
              <a:t>21.11.2016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F3792-2F38-4880-A30D-1C482D6A4EC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946697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75AB7-6147-4FFC-8F6F-A295B5E86361}" type="datetimeFigureOut">
              <a:rPr lang="uk-UA" smtClean="0"/>
              <a:t>21.11.2016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AF3792-2F38-4880-A30D-1C482D6A4EC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5616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075AB7-6147-4FFC-8F6F-A295B5E86361}" type="datetimeFigureOut">
              <a:rPr lang="uk-UA" smtClean="0"/>
              <a:t>21.11.2016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F3792-2F38-4880-A30D-1C482D6A4EC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73584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Global_Objects/Array" TargetMode="External"/><Relationship Id="rId2" Type="http://schemas.openxmlformats.org/officeDocument/2006/relationships/hyperlink" Target="https://www.toptal.com/javascript/interview-question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27584" y="1196752"/>
            <a:ext cx="7772400" cy="1470025"/>
          </a:xfrm>
        </p:spPr>
        <p:txBody>
          <a:bodyPr/>
          <a:lstStyle/>
          <a:p>
            <a:r>
              <a:rPr lang="en-US" dirty="0" err="1" smtClean="0"/>
              <a:t>JavaSсript</a:t>
            </a:r>
            <a:r>
              <a:rPr lang="en-US" dirty="0" smtClean="0"/>
              <a:t> Advanced</a:t>
            </a:r>
            <a:endParaRPr lang="uk-UA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467544" y="3789040"/>
            <a:ext cx="8361229" cy="1086237"/>
          </a:xfrm>
        </p:spPr>
        <p:txBody>
          <a:bodyPr/>
          <a:lstStyle/>
          <a:p>
            <a:pPr algn="r"/>
            <a:r>
              <a:rPr lang="en-US" dirty="0" smtClean="0"/>
              <a:t> </a:t>
            </a:r>
            <a:r>
              <a:rPr lang="en-US" dirty="0" err="1" smtClean="0"/>
              <a:t>Zvorskyi</a:t>
            </a:r>
            <a:r>
              <a:rPr lang="en-US" dirty="0" smtClean="0"/>
              <a:t> Ivan</a:t>
            </a:r>
          </a:p>
          <a:p>
            <a:pPr algn="r"/>
            <a:r>
              <a:rPr lang="en-US" sz="1800" dirty="0" smtClean="0"/>
              <a:t>Ivan.zvorskyi@softengi.com</a:t>
            </a:r>
            <a:endParaRPr lang="en-US" sz="1800" dirty="0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3956280"/>
            <a:ext cx="2769889" cy="90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105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Литература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6036581"/>
              </p:ext>
            </p:extLst>
          </p:nvPr>
        </p:nvGraphicFramePr>
        <p:xfrm>
          <a:off x="251520" y="1916833"/>
          <a:ext cx="8435280" cy="4297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168352"/>
                <a:gridCol w="5266928"/>
              </a:tblGrid>
              <a:tr h="446912">
                <a:tc>
                  <a:txBody>
                    <a:bodyPr/>
                    <a:lstStyle/>
                    <a:p>
                      <a:r>
                        <a:rPr lang="ru-RU" dirty="0" smtClean="0"/>
                        <a:t>Работа функций </a:t>
                      </a:r>
                      <a:r>
                        <a:rPr lang="en-US" dirty="0" smtClean="0"/>
                        <a:t>EC,</a:t>
                      </a:r>
                      <a:r>
                        <a:rPr lang="en-US" baseline="0" dirty="0" smtClean="0"/>
                        <a:t> this </a:t>
                      </a:r>
                      <a:r>
                        <a:rPr lang="ru-RU" baseline="0" dirty="0" smtClean="0"/>
                        <a:t>и много полезного уровня</a:t>
                      </a:r>
                      <a:r>
                        <a:rPr lang="en-US" baseline="0" dirty="0" smtClean="0"/>
                        <a:t> Advance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http://dmitrysoshnikov.com/ecmascript/javascript-the-core/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8031">
                <a:tc>
                  <a:txBody>
                    <a:bodyPr/>
                    <a:lstStyle/>
                    <a:p>
                      <a:r>
                        <a:rPr lang="ru-RU" dirty="0" smtClean="0"/>
                        <a:t>Стефан</a:t>
                      </a:r>
                      <a:r>
                        <a:rPr lang="ru-RU" baseline="0" dirty="0" smtClean="0"/>
                        <a:t> Стоянов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Книга -</a:t>
                      </a:r>
                      <a:r>
                        <a:rPr lang="ru-RU" baseline="0" dirty="0" smtClean="0"/>
                        <a:t> </a:t>
                      </a:r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Object-Oriented JavaScript (</a:t>
                      </a:r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приватные</a:t>
                      </a:r>
                      <a:r>
                        <a:rPr lang="ru-RU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переменные</a:t>
                      </a:r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ru-RU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6912">
                <a:tc>
                  <a:txBody>
                    <a:bodyPr/>
                    <a:lstStyle/>
                    <a:p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Дуглас Крокфорд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 </a:t>
                      </a:r>
                      <a:r>
                        <a:rPr lang="ru-RU" dirty="0" smtClean="0"/>
                        <a:t>Книга -</a:t>
                      </a:r>
                      <a:r>
                        <a:rPr lang="ru-RU" baseline="0" dirty="0" smtClean="0"/>
                        <a:t> </a:t>
                      </a:r>
                      <a:r>
                        <a:rPr lang="en-US" dirty="0" smtClean="0"/>
                        <a:t> JavaScript. </a:t>
                      </a:r>
                      <a:r>
                        <a:rPr lang="ru-RU" dirty="0" smtClean="0"/>
                        <a:t>Сильные стороны (Хорошо описаны Объекты)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6912">
                <a:tc>
                  <a:txBody>
                    <a:bodyPr/>
                    <a:lstStyle/>
                    <a:p>
                      <a:pPr algn="just"/>
                      <a:r>
                        <a:rPr lang="ru-RU" dirty="0" smtClean="0"/>
                        <a:t>Вопросы требующие знания тонкостей </a:t>
                      </a:r>
                      <a:r>
                        <a:rPr lang="en-US" dirty="0" smtClean="0"/>
                        <a:t>JavaScript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hlinkClick r:id="rId2"/>
                        </a:rPr>
                        <a:t>https://www.toptal.com/javascript/interview-questions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6912">
                <a:tc>
                  <a:txBody>
                    <a:bodyPr/>
                    <a:lstStyle/>
                    <a:p>
                      <a:r>
                        <a:rPr lang="ru-RU" dirty="0" smtClean="0"/>
                        <a:t>Знание</a:t>
                      </a:r>
                      <a:r>
                        <a:rPr lang="ru-RU" baseline="0" dirty="0" smtClean="0"/>
                        <a:t> методов массива, что были введены в </a:t>
                      </a:r>
                      <a:r>
                        <a:rPr lang="en-US" baseline="0" dirty="0" smtClean="0"/>
                        <a:t>ES5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hlinkClick r:id="rId3"/>
                        </a:rPr>
                        <a:t>https://developer.mozilla.org/en-US/docs/Web/JavaScript/Reference/Global_Objects/Array</a:t>
                      </a:r>
                      <a:endParaRPr lang="ru-RU" dirty="0" smtClean="0"/>
                    </a:p>
                    <a:p>
                      <a:r>
                        <a:rPr lang="en-US" dirty="0" err="1" smtClean="0"/>
                        <a:t>Array.prototype.filter</a:t>
                      </a:r>
                      <a:r>
                        <a:rPr lang="en-US" dirty="0" smtClean="0"/>
                        <a:t>(),.find(), .</a:t>
                      </a:r>
                      <a:r>
                        <a:rPr lang="en-US" dirty="0" err="1" smtClean="0"/>
                        <a:t>forEach</a:t>
                      </a:r>
                      <a:r>
                        <a:rPr lang="en-US" dirty="0" smtClean="0"/>
                        <a:t>(),</a:t>
                      </a:r>
                      <a:r>
                        <a:rPr lang="en-US" baseline="0" dirty="0" smtClean="0"/>
                        <a:t> .map(), </a:t>
                      </a:r>
                      <a:r>
                        <a:rPr lang="en-US" sz="18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.some(), .reduce()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368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Содержание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R"/>
            </a:pPr>
            <a:r>
              <a:rPr lang="en-US" dirty="0" smtClean="0"/>
              <a:t>Objects</a:t>
            </a:r>
          </a:p>
          <a:p>
            <a:pPr marL="514350" indent="-514350">
              <a:buAutoNum type="arabicParenR"/>
            </a:pPr>
            <a:r>
              <a:rPr lang="en-US" dirty="0" smtClean="0"/>
              <a:t>Function, Closures</a:t>
            </a:r>
          </a:p>
          <a:p>
            <a:pPr marL="514350" indent="-514350">
              <a:buAutoNum type="arabicParenR"/>
            </a:pPr>
            <a:r>
              <a:rPr lang="ru-RU" dirty="0" smtClean="0"/>
              <a:t>Оператор </a:t>
            </a:r>
            <a:r>
              <a:rPr lang="en-US" dirty="0" smtClean="0"/>
              <a:t>this</a:t>
            </a:r>
          </a:p>
          <a:p>
            <a:pPr marL="514350" indent="-514350">
              <a:buAutoNum type="arabicParenR"/>
            </a:pPr>
            <a:r>
              <a:rPr lang="en-US" dirty="0" smtClean="0"/>
              <a:t>Method chaining</a:t>
            </a:r>
            <a:r>
              <a:rPr lang="ru-RU" dirty="0" smtClean="0"/>
              <a:t>(каскады)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957202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err="1" smtClean="0"/>
              <a:t>Объекты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Определение</a:t>
            </a:r>
            <a:endParaRPr lang="en-US" dirty="0" smtClean="0"/>
          </a:p>
          <a:p>
            <a:r>
              <a:rPr lang="ru-RU" dirty="0"/>
              <a:t>Типы </a:t>
            </a:r>
            <a:r>
              <a:rPr lang="ru-RU" dirty="0" smtClean="0"/>
              <a:t>объектов</a:t>
            </a:r>
            <a:endParaRPr lang="en-US" dirty="0" smtClean="0"/>
          </a:p>
          <a:p>
            <a:r>
              <a:rPr lang="ru-RU" dirty="0"/>
              <a:t>Создание, редактирование, копирование, </a:t>
            </a:r>
            <a:r>
              <a:rPr lang="ru-RU" dirty="0" smtClean="0"/>
              <a:t>удаление</a:t>
            </a:r>
            <a:endParaRPr lang="ru-RU" dirty="0"/>
          </a:p>
          <a:p>
            <a:r>
              <a:rPr lang="ru-RU" dirty="0"/>
              <a:t>Перечисление</a:t>
            </a:r>
            <a:endParaRPr lang="en-US" dirty="0"/>
          </a:p>
          <a:p>
            <a:r>
              <a:rPr lang="ru-RU" dirty="0"/>
              <a:t>Использование </a:t>
            </a:r>
            <a:r>
              <a:rPr lang="en-US" dirty="0"/>
              <a:t>namespace </a:t>
            </a:r>
            <a:r>
              <a:rPr lang="en-US" dirty="0" smtClean="0"/>
              <a:t>pattern</a:t>
            </a:r>
            <a:endParaRPr lang="ru-RU" dirty="0"/>
          </a:p>
          <a:p>
            <a:r>
              <a:rPr lang="ru-RU" dirty="0"/>
              <a:t>Иммутабельность объектов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6043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Функции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Создание функции</a:t>
            </a:r>
          </a:p>
          <a:p>
            <a:r>
              <a:rPr lang="ru-RU" dirty="0"/>
              <a:t>Типы функций</a:t>
            </a:r>
          </a:p>
          <a:p>
            <a:r>
              <a:rPr lang="ru-RU" dirty="0"/>
              <a:t>Область видимости (Стек контекстов исполнения)</a:t>
            </a:r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766761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Функции</a:t>
            </a:r>
            <a:endParaRPr lang="uk-UA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844824"/>
            <a:ext cx="7290810" cy="15121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959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Замыкание</a:t>
            </a:r>
            <a:endParaRPr lang="uk-U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4087" y="1916832"/>
            <a:ext cx="3262097" cy="295540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904" y="2060848"/>
            <a:ext cx="4167096" cy="294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956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Замыкание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Где используется:</a:t>
            </a:r>
          </a:p>
          <a:p>
            <a:pPr marL="514350" indent="-514350">
              <a:buAutoNum type="arabicParenR"/>
            </a:pPr>
            <a:r>
              <a:rPr lang="ru-RU" dirty="0" smtClean="0"/>
              <a:t>Доступ к приватным переменным</a:t>
            </a:r>
          </a:p>
          <a:p>
            <a:pPr marL="514350" indent="-514350">
              <a:buAutoNum type="arabicParenR"/>
            </a:pPr>
            <a:r>
              <a:rPr lang="ru-RU" dirty="0" smtClean="0"/>
              <a:t>Таймеры и </a:t>
            </a:r>
            <a:r>
              <a:rPr lang="en-US" dirty="0" smtClean="0"/>
              <a:t>callbacks(</a:t>
            </a:r>
            <a:r>
              <a:rPr lang="ru-RU" dirty="0" smtClean="0"/>
              <a:t>анимация</a:t>
            </a:r>
            <a:r>
              <a:rPr lang="en-US" dirty="0" smtClean="0"/>
              <a:t>)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447018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Оператор </a:t>
            </a:r>
            <a:r>
              <a:rPr lang="en-US" dirty="0" smtClean="0"/>
              <a:t>this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Что такое </a:t>
            </a:r>
            <a:r>
              <a:rPr lang="en-US" dirty="0" smtClean="0"/>
              <a:t>this</a:t>
            </a:r>
          </a:p>
          <a:p>
            <a:r>
              <a:rPr lang="ru-RU" dirty="0" smtClean="0"/>
              <a:t>Методы </a:t>
            </a:r>
            <a:r>
              <a:rPr lang="en-US" dirty="0" smtClean="0"/>
              <a:t>.call() .apply()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49046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Каскады</a:t>
            </a:r>
            <a:endParaRPr lang="uk-U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1772816"/>
            <a:ext cx="3720413" cy="32403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0358" y="1772816"/>
            <a:ext cx="3746442" cy="3320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308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149</Words>
  <Application>Microsoft Office PowerPoint</Application>
  <PresentationFormat>On-screen Show (4:3)</PresentationFormat>
  <Paragraphs>43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Тема Office</vt:lpstr>
      <vt:lpstr>JavaSсript Advanced</vt:lpstr>
      <vt:lpstr>Содержание</vt:lpstr>
      <vt:lpstr>Объекты</vt:lpstr>
      <vt:lpstr>Функции</vt:lpstr>
      <vt:lpstr>Функции</vt:lpstr>
      <vt:lpstr>Замыкание</vt:lpstr>
      <vt:lpstr>Замыкание</vt:lpstr>
      <vt:lpstr>Оператор this</vt:lpstr>
      <vt:lpstr>Каскады</vt:lpstr>
      <vt:lpstr>Литература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JavaSсript Advanced</dc:title>
  <dc:creator>Admin</dc:creator>
  <cp:lastModifiedBy>Ivan Zvorskyi</cp:lastModifiedBy>
  <cp:revision>14</cp:revision>
  <dcterms:created xsi:type="dcterms:W3CDTF">2016-11-18T04:42:54Z</dcterms:created>
  <dcterms:modified xsi:type="dcterms:W3CDTF">2016-11-21T18:23:25Z</dcterms:modified>
</cp:coreProperties>
</file>

<file path=docProps/thumbnail.jpeg>
</file>